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3" r:id="rId2"/>
    <p:sldId id="295" r:id="rId3"/>
    <p:sldId id="432" r:id="rId4"/>
    <p:sldId id="433" r:id="rId5"/>
    <p:sldId id="434" r:id="rId6"/>
    <p:sldId id="435" r:id="rId7"/>
    <p:sldId id="436" r:id="rId8"/>
    <p:sldId id="437" r:id="rId9"/>
    <p:sldId id="438" r:id="rId10"/>
    <p:sldId id="439" r:id="rId11"/>
    <p:sldId id="440" r:id="rId12"/>
    <p:sldId id="441" r:id="rId13"/>
    <p:sldId id="442" r:id="rId14"/>
    <p:sldId id="359" r:id="rId15"/>
    <p:sldId id="443" r:id="rId16"/>
    <p:sldId id="444" r:id="rId17"/>
    <p:sldId id="445" r:id="rId18"/>
    <p:sldId id="446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A1ADC-3FB7-40DA-B2DE-355D9B030C78}" type="datetimeFigureOut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344A0-AA20-403B-B262-2ACEA066A2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6920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FE9EB-5882-4F14-9D7A-E43319FAAE5D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6641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5BE4-290A-4A67-9142-8569AAC90C2F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53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7AA9-974F-41EE-AA93-9A7D5FC26AF0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9547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778F7-13A7-47A7-A538-4854C83EAB76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674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9BB34-6711-40F2-9C7B-47A61743D4AD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607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0FF5-5FAF-43AE-9E0C-CC3EA1B81862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2311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9AB40-AB99-4455-AC5A-01B404C2C00C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80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C0ECE-794B-4B99-8E02-3BB1152032F2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01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5503B-EE7A-4049-8A0E-70C0A8C6708E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047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CB6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 userDrawn="1"/>
        </p:nvSpPr>
        <p:spPr>
          <a:xfrm>
            <a:off x="-1" y="0"/>
            <a:ext cx="12192001" cy="638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84024" y="0"/>
            <a:ext cx="1307976" cy="54771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46950">
            <a:off x="912862" y="1501027"/>
            <a:ext cx="906179" cy="86409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1431126" y="3918880"/>
            <a:ext cx="1831067" cy="1746032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5372299" y="2151620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34977">
            <a:off x="9650526" y="745965"/>
            <a:ext cx="1131884" cy="10793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</p:pic>
      <p:pic>
        <p:nvPicPr>
          <p:cNvPr id="10" name="그림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46778">
            <a:off x="5290847" y="-173034"/>
            <a:ext cx="7554916" cy="7204068"/>
          </a:xfrm>
          <a:prstGeom prst="rect">
            <a:avLst/>
          </a:prstGeom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7125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G:\이재훈책임님\티스타즈PPT_2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86" t="22046" r="10485" b="9758"/>
          <a:stretch/>
        </p:blipFill>
        <p:spPr bwMode="auto">
          <a:xfrm>
            <a:off x="6395633" y="1301858"/>
            <a:ext cx="5796367" cy="555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7950926" y="176272"/>
            <a:ext cx="3629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17</a:t>
            </a:r>
            <a:r>
              <a:rPr lang="ko-KR" altLang="en-US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강</a:t>
            </a:r>
            <a:r>
              <a:rPr lang="en-US" altLang="ko-KR" sz="1600" kern="120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.</a:t>
            </a:r>
            <a:r>
              <a:rPr lang="en-US" altLang="ko-KR" sz="1600" kern="120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 </a:t>
            </a:r>
            <a:r>
              <a:rPr lang="ko-KR" altLang="en-US" sz="1600" kern="120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데이터 베이스</a:t>
            </a:r>
            <a:r>
              <a:rPr lang="en-US" altLang="ko-KR" sz="1600" kern="1200" baseline="0" dirty="0">
                <a:solidFill>
                  <a:schemeClr val="tx1"/>
                </a:solidFill>
                <a:effectLst/>
                <a:latin typeface="+mj-ea"/>
                <a:ea typeface="+mj-ea"/>
                <a:cs typeface="+mn-cs"/>
              </a:rPr>
              <a:t>-I</a:t>
            </a:r>
            <a:endParaRPr lang="ko-KR" altLang="en-US" sz="1600" dirty="0">
              <a:latin typeface="+mj-ea"/>
              <a:ea typeface="+mj-ea"/>
            </a:endParaRPr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6"/>
            <a:ext cx="1307976" cy="547715"/>
          </a:xfrm>
          <a:prstGeom prst="rect">
            <a:avLst/>
          </a:prstGeom>
        </p:spPr>
      </p:pic>
      <p:sp>
        <p:nvSpPr>
          <p:cNvPr id="9" name="이등변 삼각형 8"/>
          <p:cNvSpPr/>
          <p:nvPr userDrawn="1"/>
        </p:nvSpPr>
        <p:spPr>
          <a:xfrm rot="16200000">
            <a:off x="11611880" y="-31439"/>
            <a:ext cx="548681" cy="611559"/>
          </a:xfrm>
          <a:prstGeom prst="triangle">
            <a:avLst>
              <a:gd name="adj" fmla="val 10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날짜 개체 틀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9E6BA691-BC9B-4A68-9744-1B809170C141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12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3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270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5D5985-9155-4A4F-A545-EFF2E5BDFE10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255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78468-8E36-4528-8629-5ECE6BEC95B9}" type="datetime1">
              <a:rPr lang="ko-KR" altLang="en-US" smtClean="0"/>
              <a:t>2020-04-20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C7ED37-DDEF-4DB7-963E-342CD9877B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103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2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859708" y="3500063"/>
            <a:ext cx="4444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spc="-150" dirty="0">
                <a:solidFill>
                  <a:srgbClr val="0070C0"/>
                </a:solidFill>
                <a:latin typeface="+mj-ea"/>
                <a:ea typeface="+mj-ea"/>
              </a:rPr>
              <a:t>오라클 명령어 </a:t>
            </a:r>
            <a:r>
              <a:rPr lang="en-US" altLang="ko-KR" sz="2000" spc="-150" dirty="0">
                <a:solidFill>
                  <a:srgbClr val="0070C0"/>
                </a:solidFill>
                <a:latin typeface="+mj-ea"/>
                <a:ea typeface="+mj-ea"/>
              </a:rPr>
              <a:t>- 2</a:t>
            </a:r>
            <a:endParaRPr lang="ko-KR" altLang="en-US" sz="2000" spc="-150" dirty="0">
              <a:solidFill>
                <a:srgbClr val="0070C0"/>
              </a:solidFill>
              <a:latin typeface="+mj-ea"/>
              <a:ea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9D222-F09B-40F8-B18F-B1FFDA977FAF}"/>
              </a:ext>
            </a:extLst>
          </p:cNvPr>
          <p:cNvSpPr txBox="1"/>
          <p:nvPr/>
        </p:nvSpPr>
        <p:spPr>
          <a:xfrm>
            <a:off x="7109012" y="3900173"/>
            <a:ext cx="41954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조인을 사용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8085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10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Equi</a:t>
            </a:r>
            <a:r>
              <a:rPr lang="en-US" altLang="ko-KR" sz="1600" b="1" dirty="0">
                <a:latin typeface="+mn-ea"/>
              </a:rPr>
              <a:t> join</a:t>
            </a:r>
            <a:r>
              <a:rPr lang="ko-KR" altLang="en-US" sz="1600" b="1" dirty="0">
                <a:latin typeface="+mn-ea"/>
              </a:rPr>
              <a:t>에</a:t>
            </a:r>
            <a:r>
              <a:rPr lang="en-US" altLang="ko-KR" sz="1600" b="1" dirty="0">
                <a:latin typeface="+mn-ea"/>
              </a:rPr>
              <a:t> and </a:t>
            </a:r>
            <a:r>
              <a:rPr lang="ko-KR" altLang="en-US" sz="1600" b="1" dirty="0">
                <a:latin typeface="+mn-ea"/>
              </a:rPr>
              <a:t>연산하기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721930-DDD3-4ECF-A473-99158BAB23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354" y="1675441"/>
            <a:ext cx="8125008" cy="48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776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11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컬럼명의 모호성 해결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464B0CC-7858-4A56-A602-CFF4781DE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7764" y="1654156"/>
            <a:ext cx="8294436" cy="5067319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A48ADEF-B090-47DD-8979-6A188852F72A}"/>
              </a:ext>
            </a:extLst>
          </p:cNvPr>
          <p:cNvCxnSpPr/>
          <p:nvPr/>
        </p:nvCxnSpPr>
        <p:spPr>
          <a:xfrm>
            <a:off x="5687736" y="2877424"/>
            <a:ext cx="947956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40601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12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컬럼명의 모호성 해결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2CBB276-BF9B-49DA-A9C6-86C2FE91C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463" y="1629173"/>
            <a:ext cx="7978981" cy="5092302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A48ADEF-B090-47DD-8979-6A188852F72A}"/>
              </a:ext>
            </a:extLst>
          </p:cNvPr>
          <p:cNvCxnSpPr>
            <a:cxnSpLocks/>
          </p:cNvCxnSpPr>
          <p:nvPr/>
        </p:nvCxnSpPr>
        <p:spPr>
          <a:xfrm>
            <a:off x="4924338" y="3171039"/>
            <a:ext cx="317942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56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13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테이블에 별칭 부여하기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56BE66-867F-4B87-9F2B-B75F6A122E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007" y="1889850"/>
            <a:ext cx="10676793" cy="2736386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A48ADEF-B090-47DD-8979-6A188852F72A}"/>
              </a:ext>
            </a:extLst>
          </p:cNvPr>
          <p:cNvCxnSpPr>
            <a:cxnSpLocks/>
          </p:cNvCxnSpPr>
          <p:nvPr/>
        </p:nvCxnSpPr>
        <p:spPr>
          <a:xfrm>
            <a:off x="2835976" y="3682767"/>
            <a:ext cx="223097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A9042D14-7CFC-4A04-8247-DEB9F5CA4476}"/>
              </a:ext>
            </a:extLst>
          </p:cNvPr>
          <p:cNvSpPr/>
          <p:nvPr/>
        </p:nvSpPr>
        <p:spPr>
          <a:xfrm>
            <a:off x="4538445" y="2820024"/>
            <a:ext cx="251670" cy="16145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704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  <a:ea typeface="+mn-ea"/>
              </a:rPr>
              <a:t>실습</a:t>
            </a:r>
            <a:r>
              <a:rPr lang="en-US" altLang="ko-KR" sz="1600" b="1" dirty="0">
                <a:latin typeface="+mn-ea"/>
                <a:ea typeface="+mn-ea"/>
              </a:rPr>
              <a:t>.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아래와 같이 </a:t>
            </a:r>
            <a:r>
              <a:rPr lang="ko-KR" altLang="en-US" sz="1600" b="1" dirty="0" err="1">
                <a:latin typeface="+mn-ea"/>
              </a:rPr>
              <a:t>출력하시오</a:t>
            </a:r>
            <a:r>
              <a:rPr lang="en-US" altLang="ko-KR" sz="1600" b="1" dirty="0">
                <a:latin typeface="+mn-ea"/>
              </a:rPr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08B3373-C71B-4800-ABEC-FC95C46A0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412" y="1752901"/>
            <a:ext cx="7345435" cy="458080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F941931-8275-43EC-8B03-7167E9395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6478070"/>
            <a:ext cx="5983273" cy="36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298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  <a:ea typeface="+mn-ea"/>
              </a:rPr>
              <a:t>실습</a:t>
            </a:r>
            <a:r>
              <a:rPr lang="en-US" altLang="ko-KR" sz="1600" b="1" dirty="0">
                <a:latin typeface="+mn-ea"/>
                <a:ea typeface="+mn-ea"/>
              </a:rPr>
              <a:t>.</a:t>
            </a:r>
            <a:endParaRPr lang="ko-KR" altLang="en-US" sz="1600" b="1" dirty="0">
              <a:latin typeface="+mn-ea"/>
              <a:ea typeface="+mn-ea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아래와 같이 </a:t>
            </a:r>
            <a:r>
              <a:rPr lang="ko-KR" altLang="en-US" sz="1600" b="1" dirty="0" err="1">
                <a:latin typeface="+mn-ea"/>
              </a:rPr>
              <a:t>출력하시오</a:t>
            </a:r>
            <a:r>
              <a:rPr lang="en-US" altLang="ko-KR" sz="1600" b="1" dirty="0">
                <a:latin typeface="+mn-ea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ADF3B59-2AB0-4C63-B304-FE19C97DE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845" y="1954539"/>
            <a:ext cx="9307716" cy="26463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DFABEA9-69F6-4BDB-A521-899BDC14C5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8660" y="6010242"/>
            <a:ext cx="6857825" cy="4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729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16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202047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Non-</a:t>
            </a:r>
            <a:r>
              <a:rPr lang="en-US" altLang="ko-KR" sz="1600" b="1" dirty="0" err="1">
                <a:latin typeface="+mn-ea"/>
              </a:rPr>
              <a:t>equi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join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556FCB-27B3-4E44-ADE6-C868474B1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2140" y="1247711"/>
            <a:ext cx="8147844" cy="5573125"/>
          </a:xfrm>
          <a:prstGeom prst="rect">
            <a:avLst/>
          </a:prstGeom>
        </p:spPr>
      </p:pic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2A48ADEF-B090-47DD-8979-6A188852F72A}"/>
              </a:ext>
            </a:extLst>
          </p:cNvPr>
          <p:cNvCxnSpPr>
            <a:cxnSpLocks/>
          </p:cNvCxnSpPr>
          <p:nvPr/>
        </p:nvCxnSpPr>
        <p:spPr>
          <a:xfrm>
            <a:off x="6686523" y="2001776"/>
            <a:ext cx="353965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화살표: 아래쪽 8">
            <a:extLst>
              <a:ext uri="{FF2B5EF4-FFF2-40B4-BE49-F238E27FC236}">
                <a16:creationId xmlns:a16="http://schemas.microsoft.com/office/drawing/2014/main" id="{A9042D14-7CFC-4A04-8247-DEB9F5CA4476}"/>
              </a:ext>
            </a:extLst>
          </p:cNvPr>
          <p:cNvSpPr/>
          <p:nvPr/>
        </p:nvSpPr>
        <p:spPr>
          <a:xfrm>
            <a:off x="6627800" y="1545017"/>
            <a:ext cx="251670" cy="161450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4189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17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202047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Non-</a:t>
            </a:r>
            <a:r>
              <a:rPr lang="en-US" altLang="ko-KR" sz="1600" b="1" dirty="0" err="1">
                <a:latin typeface="+mn-ea"/>
              </a:rPr>
              <a:t>equi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join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69D0D32-2698-463B-B07B-DDC7D7E9E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481" y="1705458"/>
            <a:ext cx="8157698" cy="501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4076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18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202047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Non-</a:t>
            </a:r>
            <a:r>
              <a:rPr lang="en-US" altLang="ko-KR" sz="1600" b="1" dirty="0" err="1">
                <a:latin typeface="+mn-ea"/>
              </a:rPr>
              <a:t>equi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join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6AFA3AC-56D6-4723-A038-86208D056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307" y="1202047"/>
            <a:ext cx="6483385" cy="560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05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2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목차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FBC7825-A656-4AE2-B60B-FF03E4F7E6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65" y="1784519"/>
            <a:ext cx="8112722" cy="431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75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3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조인의 필요성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5BC87C4-4610-446A-AC9B-158C8F9795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777" y="1259449"/>
            <a:ext cx="7317423" cy="546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054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4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조인의 필요성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40F3E75-EA5C-4663-AE00-BE85EC9BD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585" y="1305033"/>
            <a:ext cx="7946762" cy="523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04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5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Cross join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6AFCA0-BFA5-4B3D-BEE6-A0CE0A701E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743" y="1617660"/>
            <a:ext cx="8445421" cy="4976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791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6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Cross join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55EE3C3-ED7B-45DE-819A-C72C98113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125" y="1731812"/>
            <a:ext cx="10071376" cy="453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168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7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atin typeface="+mn-ea"/>
              </a:rPr>
              <a:t>Cross join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695E7C-607C-472C-8904-34C74B16C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406" y="1754587"/>
            <a:ext cx="8661938" cy="384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685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8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Equi</a:t>
            </a:r>
            <a:r>
              <a:rPr lang="en-US" altLang="ko-KR" sz="1600" b="1" dirty="0">
                <a:latin typeface="+mn-ea"/>
              </a:rPr>
              <a:t> join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A7E6BCF-812E-4CFC-83B8-FBCF7E5E4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854" y="1569698"/>
            <a:ext cx="8897295" cy="515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2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77008" y="760205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+mn-ea"/>
              </a:rPr>
              <a:t>조인을 사용하여 다중 테이블에서 데이터 표시</a:t>
            </a:r>
            <a:endParaRPr lang="ko-KR" altLang="en-US" sz="1600" b="1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C7ED37-DDEF-4DB7-963E-342CD9877B0B}" type="slidenum">
              <a:rPr lang="ko-KR" altLang="en-US" smtClean="0"/>
              <a:t>9</a:t>
            </a:fld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>
          <a:xfrm>
            <a:off x="677008" y="1107832"/>
            <a:ext cx="10676792" cy="0"/>
          </a:xfrm>
          <a:prstGeom prst="line">
            <a:avLst/>
          </a:prstGeom>
          <a:ln w="12700" cmpd="dbl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77008" y="1116906"/>
            <a:ext cx="1067679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1100" dirty="0">
              <a:latin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68DA0-7F86-4C74-AE4F-2E08DEC40128}"/>
              </a:ext>
            </a:extLst>
          </p:cNvPr>
          <p:cNvSpPr txBox="1"/>
          <p:nvPr/>
        </p:nvSpPr>
        <p:spPr>
          <a:xfrm>
            <a:off x="677008" y="1198006"/>
            <a:ext cx="10676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>
                <a:latin typeface="+mn-ea"/>
              </a:rPr>
              <a:t>Equi</a:t>
            </a:r>
            <a:r>
              <a:rPr lang="en-US" altLang="ko-KR" sz="1600" b="1" dirty="0">
                <a:latin typeface="+mn-ea"/>
              </a:rPr>
              <a:t> join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F5261B-9AEE-40F4-B78E-6B4E3734F3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367283"/>
            <a:ext cx="8759960" cy="533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218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3847</TotalTime>
  <Words>158</Words>
  <Application>Microsoft Office PowerPoint</Application>
  <PresentationFormat>와이드스크린</PresentationFormat>
  <Paragraphs>51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</dc:creator>
  <cp:lastModifiedBy>lee01</cp:lastModifiedBy>
  <cp:revision>1091</cp:revision>
  <dcterms:created xsi:type="dcterms:W3CDTF">2014-12-01T08:37:15Z</dcterms:created>
  <dcterms:modified xsi:type="dcterms:W3CDTF">2020-04-20T13:52:46Z</dcterms:modified>
</cp:coreProperties>
</file>

<file path=docProps/thumbnail.jpeg>
</file>